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CB1546-9D9F-4C6F-93DC-B7CD65C3D170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719800-E2BD-491B-B70B-2D76DF10F02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976313"/>
            <a:ext cx="69723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066800"/>
            <a:ext cx="6924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962025"/>
            <a:ext cx="68865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976313"/>
            <a:ext cx="69246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962025"/>
            <a:ext cx="69627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966788"/>
            <a:ext cx="6953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971550"/>
            <a:ext cx="69532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966788"/>
            <a:ext cx="6953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947738"/>
            <a:ext cx="6953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842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Aspekt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Karolina</dc:creator>
  <cp:lastModifiedBy>Karolina</cp:lastModifiedBy>
  <cp:revision>1</cp:revision>
  <dcterms:created xsi:type="dcterms:W3CDTF">2020-06-01T07:20:09Z</dcterms:created>
  <dcterms:modified xsi:type="dcterms:W3CDTF">2020-06-01T21:22:56Z</dcterms:modified>
</cp:coreProperties>
</file>