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5A31-86A9-4E92-AE5E-EFAB248219F7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85F-C053-4AA6-9C1B-B51F483447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5A31-86A9-4E92-AE5E-EFAB248219F7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85F-C053-4AA6-9C1B-B51F483447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5A31-86A9-4E92-AE5E-EFAB248219F7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85F-C053-4AA6-9C1B-B51F483447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5A31-86A9-4E92-AE5E-EFAB248219F7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85F-C053-4AA6-9C1B-B51F483447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5A31-86A9-4E92-AE5E-EFAB248219F7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85F-C053-4AA6-9C1B-B51F483447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5A31-86A9-4E92-AE5E-EFAB248219F7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85F-C053-4AA6-9C1B-B51F483447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5A31-86A9-4E92-AE5E-EFAB248219F7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85F-C053-4AA6-9C1B-B51F483447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5A31-86A9-4E92-AE5E-EFAB248219F7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85F-C053-4AA6-9C1B-B51F483447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5A31-86A9-4E92-AE5E-EFAB248219F7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85F-C053-4AA6-9C1B-B51F483447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5A31-86A9-4E92-AE5E-EFAB248219F7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85F-C053-4AA6-9C1B-B51F483447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5A31-86A9-4E92-AE5E-EFAB248219F7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085F-C053-4AA6-9C1B-B51F483447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D5A31-86A9-4E92-AE5E-EFAB248219F7}" type="datetimeFigureOut">
              <a:rPr lang="pl-PL" smtClean="0"/>
              <a:t>2020-06-08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4085F-C053-4AA6-9C1B-B51F483447B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Dorotka\Desktop\Motylki\Zdalne%20nauczanie\Dzieci%20&#347;wiata\09.06\2.mp3" TargetMode="External"/><Relationship Id="rId1" Type="http://schemas.openxmlformats.org/officeDocument/2006/relationships/audio" Target="file:///C:\Users\Dorotka\Desktop\Motylki\Zdalne%20nauczanie\Dzieci%20&#347;wiata\09.06\1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Dorotka\Desktop\Motylki\Zdalne%20nauczanie\Dzieci%20&#347;wiata\09.06\2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Dorotka\Desktop\Motylki\Zdalne%20nauczanie\Dzieci%20&#347;wiata\09.06\3.mp3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Dorotka\Desktop\Motylki\Zdalne%20nauczanie\Dzieci%20&#347;wiata\09.06\4.mp3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Dorotka\Desktop\Motylki\Zdalne%20nauczanie\Dzieci%20&#347;wiata\09.06\5.mp3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Dorotka\Desktop\Motylki\Zdalne%20nauczanie\Dzieci%20&#347;wiata\09.06\6.mp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>
                <a:solidFill>
                  <a:srgbClr val="000099"/>
                </a:solidFill>
              </a:rPr>
              <a:t>Odarpi</a:t>
            </a:r>
            <a:r>
              <a:rPr lang="pl-PL" dirty="0">
                <a:solidFill>
                  <a:srgbClr val="000099"/>
                </a:solidFill>
              </a:rPr>
              <a:t>, syn </a:t>
            </a:r>
            <a:r>
              <a:rPr lang="pl-PL" dirty="0" err="1">
                <a:solidFill>
                  <a:srgbClr val="000099"/>
                </a:solidFill>
              </a:rPr>
              <a:t>Egigwy</a:t>
            </a:r>
            <a:endParaRPr lang="pl-PL" dirty="0">
              <a:solidFill>
                <a:srgbClr val="000099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H. </a:t>
            </a:r>
            <a:r>
              <a:rPr lang="pl-PL" dirty="0" err="1" smtClean="0"/>
              <a:t>Szereyowa</a:t>
            </a:r>
            <a:endParaRPr lang="pl-PL" dirty="0"/>
          </a:p>
        </p:txBody>
      </p:sp>
      <p:pic>
        <p:nvPicPr>
          <p:cNvPr id="12" name="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3" name="2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6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66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2072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068551" y="273050"/>
            <a:ext cx="4124748" cy="5853113"/>
          </a:xfrm>
        </p:spPr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457200" y="548680"/>
            <a:ext cx="3008313" cy="5577483"/>
          </a:xfrm>
        </p:spPr>
        <p:txBody>
          <a:bodyPr>
            <a:normAutofit/>
          </a:bodyPr>
          <a:lstStyle/>
          <a:p>
            <a:pPr algn="ctr" fontAlgn="base"/>
            <a:endParaRPr lang="pl-PL" sz="1800" dirty="0" smtClean="0">
              <a:solidFill>
                <a:srgbClr val="002060"/>
              </a:solidFill>
            </a:endParaRPr>
          </a:p>
          <a:p>
            <a:pPr algn="ctr" fontAlgn="base"/>
            <a:endParaRPr lang="pl-PL" sz="1800" dirty="0" smtClean="0">
              <a:solidFill>
                <a:srgbClr val="002060"/>
              </a:solidFill>
            </a:endParaRPr>
          </a:p>
          <a:p>
            <a:pPr algn="ctr" fontAlgn="base"/>
            <a:endParaRPr lang="pl-PL" sz="1800" dirty="0">
              <a:solidFill>
                <a:srgbClr val="002060"/>
              </a:solidFill>
            </a:endParaRPr>
          </a:p>
          <a:p>
            <a:pPr algn="ctr" fontAlgn="base"/>
            <a:r>
              <a:rPr lang="pl-PL" sz="2400" dirty="0" smtClean="0">
                <a:solidFill>
                  <a:srgbClr val="002060"/>
                </a:solidFill>
              </a:rPr>
              <a:t>To </a:t>
            </a:r>
            <a:r>
              <a:rPr lang="pl-PL" sz="2400" dirty="0" err="1">
                <a:solidFill>
                  <a:srgbClr val="002060"/>
                </a:solidFill>
              </a:rPr>
              <a:t>Odarpi</a:t>
            </a:r>
            <a:r>
              <a:rPr lang="pl-PL" sz="2400" dirty="0" smtClean="0">
                <a:solidFill>
                  <a:srgbClr val="002060"/>
                </a:solidFill>
              </a:rPr>
              <a:t>.</a:t>
            </a:r>
          </a:p>
          <a:p>
            <a:pPr algn="ctr" fontAlgn="base"/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>
                <a:solidFill>
                  <a:srgbClr val="002060"/>
                </a:solidFill>
              </a:rPr>
              <a:t>Mały chłopiec Eskimosek. </a:t>
            </a:r>
            <a:br>
              <a:rPr lang="pl-PL" sz="2400" dirty="0">
                <a:solidFill>
                  <a:srgbClr val="002060"/>
                </a:solidFill>
              </a:rPr>
            </a:br>
            <a:r>
              <a:rPr lang="pl-PL" sz="2400" dirty="0">
                <a:solidFill>
                  <a:srgbClr val="002060"/>
                </a:solidFill>
              </a:rPr>
              <a:t>Oczy czarne, jak paciorki, płaski nosek.</a:t>
            </a:r>
          </a:p>
          <a:p>
            <a:pPr algn="ctr" fontAlgn="base"/>
            <a:r>
              <a:rPr lang="pl-PL" sz="2400" dirty="0">
                <a:solidFill>
                  <a:srgbClr val="002060"/>
                </a:solidFill>
              </a:rPr>
              <a:t> </a:t>
            </a:r>
          </a:p>
        </p:txBody>
      </p:sp>
      <p:pic>
        <p:nvPicPr>
          <p:cNvPr id="10" name="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7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7" descr="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057947" y="273050"/>
            <a:ext cx="4145955" cy="5853113"/>
          </a:xfrm>
        </p:spPr>
      </p:pic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457200" y="476672"/>
            <a:ext cx="3008313" cy="5649491"/>
          </a:xfrm>
        </p:spPr>
        <p:txBody>
          <a:bodyPr>
            <a:normAutofit lnSpcReduction="10000"/>
          </a:bodyPr>
          <a:lstStyle/>
          <a:p>
            <a:pPr algn="ctr" fontAlgn="base"/>
            <a:endParaRPr lang="pl-PL" dirty="0" smtClean="0">
              <a:solidFill>
                <a:srgbClr val="002060"/>
              </a:solidFill>
            </a:endParaRPr>
          </a:p>
          <a:p>
            <a:pPr algn="ctr" fontAlgn="base"/>
            <a:endParaRPr lang="pl-PL" sz="2000" dirty="0" smtClean="0">
              <a:solidFill>
                <a:srgbClr val="002060"/>
              </a:solidFill>
            </a:endParaRPr>
          </a:p>
          <a:p>
            <a:pPr algn="ctr" fontAlgn="base"/>
            <a:r>
              <a:rPr lang="pl-PL" sz="2400" dirty="0" smtClean="0">
                <a:solidFill>
                  <a:srgbClr val="002060"/>
                </a:solidFill>
              </a:rPr>
              <a:t>Żyje w kraju wiecznej zimy, wiecznych śniegów.</a:t>
            </a:r>
          </a:p>
          <a:p>
            <a:pPr algn="ctr" fontAlgn="base"/>
            <a:r>
              <a:rPr lang="pl-PL" sz="2400" dirty="0" smtClean="0">
                <a:solidFill>
                  <a:srgbClr val="002060"/>
                </a:solidFill>
              </a:rPr>
              <a:t>I ma samych Eskimosów </a:t>
            </a:r>
          </a:p>
          <a:p>
            <a:pPr algn="ctr" fontAlgn="base"/>
            <a:r>
              <a:rPr lang="pl-PL" sz="2400" dirty="0" smtClean="0">
                <a:solidFill>
                  <a:srgbClr val="002060"/>
                </a:solidFill>
              </a:rPr>
              <a:t>za kolegów.</a:t>
            </a:r>
          </a:p>
          <a:p>
            <a:pPr algn="ctr" fontAlgn="base"/>
            <a:r>
              <a:rPr lang="pl-PL" sz="2400" dirty="0" smtClean="0">
                <a:solidFill>
                  <a:srgbClr val="002060"/>
                </a:solidFill>
              </a:rPr>
              <a:t> </a:t>
            </a:r>
          </a:p>
          <a:p>
            <a:pPr algn="ctr" fontAlgn="base"/>
            <a:r>
              <a:rPr lang="pl-PL" sz="2400" dirty="0" smtClean="0">
                <a:solidFill>
                  <a:srgbClr val="002060"/>
                </a:solidFill>
              </a:rPr>
              <a:t>A, że w skórach chodzą wszyscy Eskimosi,</a:t>
            </a:r>
          </a:p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Więc </a:t>
            </a:r>
            <a:r>
              <a:rPr lang="pl-PL" sz="2400" dirty="0" err="1" smtClean="0">
                <a:solidFill>
                  <a:srgbClr val="002060"/>
                </a:solidFill>
              </a:rPr>
              <a:t>Odarpi</a:t>
            </a:r>
            <a:r>
              <a:rPr lang="pl-PL" sz="2400" dirty="0" smtClean="0">
                <a:solidFill>
                  <a:srgbClr val="002060"/>
                </a:solidFill>
              </a:rPr>
              <a:t> też niedźwiedzie futro nosi.</a:t>
            </a:r>
          </a:p>
          <a:p>
            <a:endParaRPr lang="pl-PL" dirty="0"/>
          </a:p>
        </p:txBody>
      </p:sp>
      <p:pic>
        <p:nvPicPr>
          <p:cNvPr id="12" name="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76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zawartości 7" descr="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11960" y="188640"/>
            <a:ext cx="4536504" cy="6450005"/>
          </a:xfrm>
        </p:spPr>
      </p:pic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457200" y="404664"/>
            <a:ext cx="3008313" cy="5721499"/>
          </a:xfrm>
        </p:spPr>
        <p:txBody>
          <a:bodyPr>
            <a:norm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dirty="0" smtClean="0">
              <a:solidFill>
                <a:srgbClr val="002060"/>
              </a:solidFill>
              <a:latin typeface="inherit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dirty="0">
              <a:solidFill>
                <a:srgbClr val="002060"/>
              </a:solidFill>
              <a:latin typeface="inherit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800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Arial" pitchFamily="34" charset="0"/>
              </a:rPr>
              <a:t>Mieszka w igloo,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800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Arial" pitchFamily="34" charset="0"/>
              </a:rPr>
              <a:t> igloo śnieżnej chacie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800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Arial" pitchFamily="34" charset="0"/>
              </a:rPr>
              <a:t>z bloków lodu.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Arial" pitchFamily="34" charset="0"/>
              </a:rPr>
              <a:t>Jeszcze dziadek sam zbudował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dirty="0" smtClean="0">
                <a:solidFill>
                  <a:srgbClr val="002060"/>
                </a:solidFill>
                <a:latin typeface="+mj-lt"/>
                <a:ea typeface="Times New Roman" pitchFamily="18" charset="0"/>
                <a:cs typeface="Arial" pitchFamily="34" charset="0"/>
              </a:rPr>
              <a:t>je za młodu.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000" dirty="0">
              <a:latin typeface="+mj-lt"/>
            </a:endParaRPr>
          </a:p>
        </p:txBody>
      </p:sp>
      <p:pic>
        <p:nvPicPr>
          <p:cNvPr id="11" name="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93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0"/>
            <a:ext cx="4353784" cy="613209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3008313" cy="5793507"/>
          </a:xfrm>
        </p:spPr>
        <p:txBody>
          <a:bodyPr>
            <a:normAutofit/>
          </a:bodyPr>
          <a:lstStyle/>
          <a:p>
            <a:pPr algn="ctr" fontAlgn="base"/>
            <a:endParaRPr lang="pl-PL" sz="2000" dirty="0" smtClean="0">
              <a:solidFill>
                <a:srgbClr val="002060"/>
              </a:solidFill>
            </a:endParaRPr>
          </a:p>
          <a:p>
            <a:pPr algn="ctr" fontAlgn="base"/>
            <a:endParaRPr lang="pl-PL" sz="2000" dirty="0">
              <a:solidFill>
                <a:srgbClr val="002060"/>
              </a:solidFill>
            </a:endParaRPr>
          </a:p>
          <a:p>
            <a:pPr algn="ctr" fontAlgn="base"/>
            <a:r>
              <a:rPr lang="pl-PL" sz="2000" dirty="0" smtClean="0">
                <a:solidFill>
                  <a:srgbClr val="002060"/>
                </a:solidFill>
              </a:rPr>
              <a:t>A do </a:t>
            </a:r>
            <a:r>
              <a:rPr lang="pl-PL" sz="2000" dirty="0">
                <a:solidFill>
                  <a:srgbClr val="002060"/>
                </a:solidFill>
              </a:rPr>
              <a:t>szkoły co w odległym jest okręgu</a:t>
            </a:r>
          </a:p>
          <a:p>
            <a:pPr algn="ctr" fontAlgn="base"/>
            <a:r>
              <a:rPr lang="pl-PL" sz="2000" dirty="0">
                <a:solidFill>
                  <a:srgbClr val="002060"/>
                </a:solidFill>
              </a:rPr>
              <a:t>Wiozą chłopca </a:t>
            </a:r>
            <a:endParaRPr lang="pl-PL" sz="2000" dirty="0" smtClean="0">
              <a:solidFill>
                <a:srgbClr val="002060"/>
              </a:solidFill>
            </a:endParaRPr>
          </a:p>
          <a:p>
            <a:pPr algn="ctr" fontAlgn="base"/>
            <a:r>
              <a:rPr lang="pl-PL" sz="2000" dirty="0" smtClean="0">
                <a:solidFill>
                  <a:srgbClr val="002060"/>
                </a:solidFill>
              </a:rPr>
              <a:t>na </a:t>
            </a:r>
            <a:r>
              <a:rPr lang="pl-PL" sz="2000" dirty="0">
                <a:solidFill>
                  <a:srgbClr val="002060"/>
                </a:solidFill>
              </a:rPr>
              <a:t>saneczkach psy </a:t>
            </a:r>
            <a:endParaRPr lang="pl-PL" sz="2000" dirty="0" smtClean="0">
              <a:solidFill>
                <a:srgbClr val="002060"/>
              </a:solidFill>
            </a:endParaRPr>
          </a:p>
          <a:p>
            <a:pPr algn="ctr" fontAlgn="base"/>
            <a:r>
              <a:rPr lang="pl-PL" sz="2000" dirty="0" smtClean="0">
                <a:solidFill>
                  <a:srgbClr val="002060"/>
                </a:solidFill>
              </a:rPr>
              <a:t>w </a:t>
            </a:r>
            <a:r>
              <a:rPr lang="pl-PL" sz="2000" dirty="0">
                <a:solidFill>
                  <a:srgbClr val="002060"/>
                </a:solidFill>
              </a:rPr>
              <a:t>zaprzęgu.</a:t>
            </a:r>
          </a:p>
          <a:p>
            <a:pPr algn="ctr" fontAlgn="base"/>
            <a:r>
              <a:rPr lang="pl-PL" sz="2000" dirty="0">
                <a:solidFill>
                  <a:srgbClr val="002060"/>
                </a:solidFill>
              </a:rPr>
              <a:t> </a:t>
            </a:r>
          </a:p>
          <a:p>
            <a:pPr algn="ctr" fontAlgn="base"/>
            <a:r>
              <a:rPr lang="pl-PL" sz="2000" dirty="0">
                <a:solidFill>
                  <a:srgbClr val="002060"/>
                </a:solidFill>
              </a:rPr>
              <a:t>I </a:t>
            </a:r>
            <a:r>
              <a:rPr lang="pl-PL" sz="2000" dirty="0" err="1">
                <a:solidFill>
                  <a:srgbClr val="002060"/>
                </a:solidFill>
              </a:rPr>
              <a:t>Odarpi</a:t>
            </a:r>
            <a:r>
              <a:rPr lang="pl-PL" sz="2000" dirty="0">
                <a:solidFill>
                  <a:srgbClr val="002060"/>
                </a:solidFill>
              </a:rPr>
              <a:t> widzi ciągle </a:t>
            </a:r>
            <a:endParaRPr lang="pl-PL" sz="2000" dirty="0" smtClean="0">
              <a:solidFill>
                <a:srgbClr val="002060"/>
              </a:solidFill>
            </a:endParaRPr>
          </a:p>
          <a:p>
            <a:pPr algn="ctr" fontAlgn="base"/>
            <a:r>
              <a:rPr lang="pl-PL" sz="2000" dirty="0" smtClean="0">
                <a:solidFill>
                  <a:srgbClr val="002060"/>
                </a:solidFill>
              </a:rPr>
              <a:t>w </a:t>
            </a:r>
            <a:r>
              <a:rPr lang="pl-PL" sz="2000" dirty="0">
                <a:solidFill>
                  <a:srgbClr val="002060"/>
                </a:solidFill>
              </a:rPr>
              <a:t>czasie biegu,</a:t>
            </a:r>
          </a:p>
          <a:p>
            <a:pPr algn="ctr"/>
            <a:r>
              <a:rPr lang="pl-PL" sz="2000" dirty="0">
                <a:solidFill>
                  <a:srgbClr val="002060"/>
                </a:solidFill>
              </a:rPr>
              <a:t>Renifery mech skubiące, gdzieś z pod </a:t>
            </a:r>
            <a:r>
              <a:rPr lang="pl-PL" sz="2000" dirty="0" smtClean="0">
                <a:solidFill>
                  <a:srgbClr val="002060"/>
                </a:solidFill>
              </a:rPr>
              <a:t>śniegu.</a:t>
            </a:r>
            <a:endParaRPr lang="pl-PL" sz="2000" dirty="0">
              <a:solidFill>
                <a:srgbClr val="002060"/>
              </a:solidFill>
            </a:endParaRPr>
          </a:p>
        </p:txBody>
      </p:sp>
      <p:pic>
        <p:nvPicPr>
          <p:cNvPr id="8" name="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71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11960" y="260648"/>
            <a:ext cx="4495729" cy="627311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008313" cy="5865515"/>
          </a:xfrm>
        </p:spPr>
        <p:txBody>
          <a:bodyPr/>
          <a:lstStyle/>
          <a:p>
            <a:pPr algn="ctr" fontAlgn="base"/>
            <a:endParaRPr lang="pl-PL" sz="2400" dirty="0" smtClean="0">
              <a:solidFill>
                <a:srgbClr val="000099"/>
              </a:solidFill>
            </a:endParaRPr>
          </a:p>
          <a:p>
            <a:pPr algn="ctr" fontAlgn="base"/>
            <a:r>
              <a:rPr lang="pl-PL" sz="2400" dirty="0" smtClean="0">
                <a:solidFill>
                  <a:srgbClr val="000099"/>
                </a:solidFill>
              </a:rPr>
              <a:t>Gdy </a:t>
            </a:r>
            <a:r>
              <a:rPr lang="pl-PL" sz="2400" dirty="0" err="1">
                <a:solidFill>
                  <a:srgbClr val="000099"/>
                </a:solidFill>
              </a:rPr>
              <a:t>Odarpi</a:t>
            </a:r>
            <a:r>
              <a:rPr lang="pl-PL" sz="2400" dirty="0">
                <a:solidFill>
                  <a:srgbClr val="000099"/>
                </a:solidFill>
              </a:rPr>
              <a:t> leży nocą w swym śpiworze.</a:t>
            </a:r>
          </a:p>
          <a:p>
            <a:pPr algn="ctr" fontAlgn="base"/>
            <a:r>
              <a:rPr lang="pl-PL" sz="2400" dirty="0">
                <a:solidFill>
                  <a:srgbClr val="000099"/>
                </a:solidFill>
              </a:rPr>
              <a:t>To mu do snu lodowate huczy morze.</a:t>
            </a:r>
          </a:p>
          <a:p>
            <a:pPr algn="ctr" fontAlgn="base"/>
            <a:r>
              <a:rPr lang="pl-PL" sz="2400" dirty="0">
                <a:solidFill>
                  <a:srgbClr val="000099"/>
                </a:solidFill>
              </a:rPr>
              <a:t> </a:t>
            </a:r>
          </a:p>
          <a:p>
            <a:pPr algn="ctr" fontAlgn="base"/>
            <a:r>
              <a:rPr lang="pl-PL" sz="2400" dirty="0">
                <a:solidFill>
                  <a:srgbClr val="000099"/>
                </a:solidFill>
              </a:rPr>
              <a:t>A gdy mały Eskimosek mocno zaśnie,</a:t>
            </a:r>
          </a:p>
          <a:p>
            <a:pPr algn="ctr" fontAlgn="base"/>
            <a:r>
              <a:rPr lang="pl-PL" sz="2400" dirty="0">
                <a:solidFill>
                  <a:srgbClr val="000099"/>
                </a:solidFill>
              </a:rPr>
              <a:t>Sen mu inne niż wam opowiada </a:t>
            </a:r>
            <a:r>
              <a:rPr lang="pl-PL" sz="2400" dirty="0" smtClean="0">
                <a:solidFill>
                  <a:srgbClr val="000099"/>
                </a:solidFill>
              </a:rPr>
              <a:t>baśnie…</a:t>
            </a:r>
            <a:endParaRPr lang="pl-PL" sz="2400" dirty="0">
              <a:solidFill>
                <a:srgbClr val="000099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</p:txBody>
      </p:sp>
      <p:pic>
        <p:nvPicPr>
          <p:cNvPr id="8" name="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59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83</Words>
  <Application>Microsoft Office PowerPoint</Application>
  <PresentationFormat>Pokaz na ekranie (4:3)</PresentationFormat>
  <Paragraphs>39</Paragraphs>
  <Slides>6</Slides>
  <Notes>0</Notes>
  <HiddenSlides>0</HiddenSlides>
  <MMClips>7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Odarpi, syn Egigwy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Odarpi, syn Egigwy</dc:title>
  <dc:creator>Dorotka</dc:creator>
  <cp:lastModifiedBy>Dorotka</cp:lastModifiedBy>
  <cp:revision>9</cp:revision>
  <dcterms:created xsi:type="dcterms:W3CDTF">2020-06-08T20:24:50Z</dcterms:created>
  <dcterms:modified xsi:type="dcterms:W3CDTF">2020-06-08T21:48:32Z</dcterms:modified>
</cp:coreProperties>
</file>