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9EDDB-9C04-493D-B9F5-74A48138F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6B5CE1E-59EB-45B0-A014-42580D430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DFDB6-5958-482A-9AB3-61624198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A62EC5-27BE-40D8-9F98-565DB158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0126F8-120E-4270-B06C-789C29CA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89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F62724-A8C6-4DE0-9EAE-9483C849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8615EBC-A735-470C-ABA6-F27F81038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030FAE-E5DF-440F-B2AA-51220D12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B99887-7ACB-4BDA-B098-80ABE7B4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D5456-18CB-476B-AE3E-435493AB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9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A56D30-E9BA-4101-AFA3-C6856C50B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C07A52-8F87-4C7E-9684-94766BFAA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4844ED-7BA1-40B2-A9C6-A1976DDC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9D3572-C8FB-4815-951B-04C60C2C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5106EE-B486-49BE-BD20-D30A7AA1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1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26933-BF15-4309-8C7F-6E23394E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D2F8AC-EBA2-4293-BBCD-E1B957C6A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F2166C-EE12-4A0E-99E8-EDC9882E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DE51B5-4DE1-4ABF-B7E1-912353E4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059F81-F5D7-451E-8E16-173DD7A7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35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BE997-FA12-49A4-9D31-24178DE8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8AB26B-5184-49DC-A679-C95D2600F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0B7C29-3F18-4C94-8250-838110E8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C7C3C2-5A81-4617-8290-D0E65999F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C36F5C-0930-4CE9-A541-EFDABA7A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51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685684-D2F2-43ED-A71B-D58CC437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698838-DD98-4930-B242-939C291D1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0A7A3A-07B8-40BE-9184-374D63908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7D4050-4891-4CB1-801F-9BED068E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BFD753-BBC0-4C9E-B4D9-5834C1C8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DDC07E-7C3D-4BB1-B729-19454C6A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77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F474A-22B4-45AE-AC27-3663304C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7B8DB7-497A-4935-A7E8-3896A361C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6BD663-23AA-45D2-A201-7F5168E09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B9D7A42-6451-4C73-B8E1-DED3F26C1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1E6AFE8-D40C-498F-B186-61FD80E1D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147BA4D-1556-4DF7-B771-0991383D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F613278-F947-411C-ACEA-755F633D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0072F3C-A7AD-492F-B629-C31B3E663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61854-5B44-4A0F-98CC-33A0A1FA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42EF7F4-2EF2-498C-8B07-4F5795BA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A3D6A22-017D-46E4-B9FF-540354F0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207E771-4189-4656-ACE1-2F685387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63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E0DFC22-234B-4554-A8F0-FD6BDD67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A5AB42-84B2-4009-8B53-F566460C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4F21AA-7E51-4374-A040-8FA9F64C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49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91F0E-3411-4C8D-B691-E8D0F76A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52379C-2A19-4019-80B3-41CE6E51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12EFAC-44F2-4CFD-B68A-9C8FE4AA7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EFBCFD-FF73-44F7-B9FD-B5F54276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91DA42-9D09-4D8B-A8CF-1992DEA0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328AC4-ACB3-4AE3-AF3E-6710A082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10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E05FB-178D-4BAD-8066-3A18EBFD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7A51F68-A836-48F6-B032-C0C3F363F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C5DF5A9-5799-4A95-953F-2DFD83F01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633916-8E98-43C5-BFFA-891180AD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899BB8-1C8C-43FA-8D2C-7534CF57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8BFC46-4F74-428A-ACDB-F43F7DA8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6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3E31320-2B07-4542-A4E5-03BEEF63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BA9B4-4D03-41C6-8AF4-6B829FD98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E4E35F-7B1F-4C20-8CC9-2349D6285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61080-62CE-4F74-BEBE-6BE1CE68196A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7ADBCE-B0D8-47DB-AC4F-3C861897F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B5DC1B-7C4E-4FB0-BE7C-5B9B2E36C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6A57-72B2-4E70-9042-D2ECAA650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WmvfLACvVM&amp;ab_channel=MarekSkoczyl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3BEAB67-537D-4535-9DE8-294EEDC42A14}"/>
              </a:ext>
            </a:extLst>
          </p:cNvPr>
          <p:cNvSpPr txBox="1"/>
          <p:nvPr/>
        </p:nvSpPr>
        <p:spPr>
          <a:xfrm>
            <a:off x="871491" y="240804"/>
            <a:ext cx="10449018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Temat:  Zdrowie i jego pozytywne czynniki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Witam Was serdecznie i zapraszam do zapoznania się z materiałem</a:t>
            </a:r>
          </a:p>
          <a:p>
            <a:pPr algn="ctr"/>
            <a:r>
              <a:rPr lang="pl-PL" sz="2400" dirty="0"/>
              <a:t>z lekcji.</a:t>
            </a:r>
          </a:p>
          <a:p>
            <a:pPr algn="ctr"/>
            <a:endParaRPr lang="pl-PL" sz="2400" dirty="0"/>
          </a:p>
          <a:p>
            <a:pPr algn="ctr"/>
            <a:r>
              <a:rPr lang="pl-PL" sz="1400" dirty="0"/>
              <a:t>Ćwiczenia fizyczne mają na celu polepszenie lub utrzymanie sprawności fizycznej oraz zdrowia człowieka. Ponadto jednym z ich celów jest doskonalenie zdolności i umiejętności ruchowych. Częste i regularne ćwiczenia fizyczne są ważnym elementem w zapobieganiu wielu chorób, takich jak : rak, miażdżyca, choroby krążeniowo-naczyniowe, cukrzyca typu drugiego, otyłość czy bóle pleców.</a:t>
            </a:r>
          </a:p>
          <a:p>
            <a:pPr algn="ctr"/>
            <a:endParaRPr lang="pl-PL" sz="1400" dirty="0"/>
          </a:p>
          <a:p>
            <a:pPr algn="ctr"/>
            <a:r>
              <a:rPr lang="pl-PL" sz="1400" dirty="0"/>
              <a:t>W zależności od wywołanego efektu, ćwiczenia dzieli się na trzy grupy:</a:t>
            </a:r>
          </a:p>
          <a:p>
            <a:pPr algn="ctr"/>
            <a:endParaRPr lang="pl-PL" sz="1400" dirty="0"/>
          </a:p>
          <a:p>
            <a:pPr algn="ctr"/>
            <a:r>
              <a:rPr lang="pl-PL" sz="1400" dirty="0"/>
              <a:t>Ćwiczenia gibkości – poprawiają zakres ruchów mięśni i stawów,</a:t>
            </a:r>
          </a:p>
          <a:p>
            <a:pPr algn="ctr"/>
            <a:r>
              <a:rPr lang="pl-PL" sz="1400" dirty="0"/>
              <a:t>Ćwiczenia wytrzymałości tlenowej – poprawiają wydajność sercowo-naczyniową i oddechową,</a:t>
            </a:r>
          </a:p>
          <a:p>
            <a:pPr algn="ctr"/>
            <a:r>
              <a:rPr lang="pl-PL" sz="1400" dirty="0"/>
              <a:t>Ćwiczenia beztlenowe – ćwiczenia siłowe oraz szybkościowe – podnoszą siłę mięśni.</a:t>
            </a:r>
          </a:p>
          <a:p>
            <a:pPr algn="ctr"/>
            <a:r>
              <a:rPr lang="pl-PL" sz="1400" dirty="0"/>
              <a:t>Ćwiczenia fizyczne są ważne ze względu na utrzymanie sprawności fizycznej, do której zalicza się: prawidłową wagę, budowę i utrzymanie zdrowych kości, mięśni i stawów; promowanie dobrego samopoczucia fizycznego; zmniejszanie ryzyka operacji chirurgicznych, oraz wzmacnianie systemu odpornościowego. Istotne jest, aby program ćwiczeniowy uzupełnić o odpowiednią dietę, która zapewniając równowagę makro i mikroskładników, pomoże organizmowi w procesie regeneracji po wyczerpujących ćwiczeniach. Zaniedbanie diety lub programów ćwiczeniowych prowadzi zwykle do pogorszenia stanu zdrowia. Zaniedbania te wynikają z zaburzeń odżywiania, takich jak bulimia sportowa, anoreksja lub inne typy bulimii, niedoinformowania, braku organizacji lub motywacji.</a:t>
            </a:r>
          </a:p>
          <a:p>
            <a:pPr algn="ctr"/>
            <a:endParaRPr lang="pl-PL" sz="1400" dirty="0"/>
          </a:p>
          <a:p>
            <a:pPr algn="ctr"/>
            <a:r>
              <a:rPr lang="pl-PL" sz="2400" dirty="0">
                <a:hlinkClick r:id="rId2"/>
              </a:rPr>
              <a:t>https://www.youtube.com/watch?v=TWmvfLACvVM&amp;ab_channel=MarekSkoczylas</a:t>
            </a:r>
            <a:endParaRPr lang="pl-PL" sz="2400" dirty="0"/>
          </a:p>
          <a:p>
            <a:pPr algn="ctr"/>
            <a:endParaRPr lang="pl-PL" sz="2400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2307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</Words>
  <Application>Microsoft Office PowerPoint</Application>
  <PresentationFormat>Panoramiczny</PresentationFormat>
  <Paragraphs>15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Słania</dc:creator>
  <cp:lastModifiedBy>Michał Słania</cp:lastModifiedBy>
  <cp:revision>2</cp:revision>
  <dcterms:created xsi:type="dcterms:W3CDTF">2021-05-06T07:28:55Z</dcterms:created>
  <dcterms:modified xsi:type="dcterms:W3CDTF">2021-05-06T07:40:29Z</dcterms:modified>
</cp:coreProperties>
</file>