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3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-2712" y="-14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1097" y="2415396"/>
            <a:ext cx="8791575" cy="2387600"/>
          </a:xfrm>
        </p:spPr>
        <p:txBody>
          <a:bodyPr>
            <a:normAutofit/>
          </a:bodyPr>
          <a:lstStyle/>
          <a:p>
            <a:r>
              <a:rPr lang="sk-SK" sz="5300" dirty="0" smtClean="0"/>
              <a:t> AKO VYLEPŠIŤ KRÚŽOK ?</a:t>
            </a:r>
            <a:r>
              <a:rPr lang="sk-SK" sz="5300" dirty="0" smtClean="0"/>
              <a:t/>
            </a:r>
            <a:br>
              <a:rPr lang="sk-SK" sz="5300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 </a:t>
            </a:r>
            <a:endParaRPr lang="sk-SK" sz="6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2974" y="4230151"/>
            <a:ext cx="9112689" cy="1267097"/>
          </a:xfrm>
        </p:spPr>
        <p:txBody>
          <a:bodyPr/>
          <a:lstStyle/>
          <a:p>
            <a:r>
              <a:rPr lang="sk-SK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Strelci, teraz </a:t>
            </a:r>
            <a:r>
              <a:rPr lang="sk-SK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nám pomôžte vylepšiť krúžok. Odpoviete mi na tri otázky?</a:t>
            </a:r>
            <a:endParaRPr lang="sk-SK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Marek\Desktop\bg-homepage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486" y="215660"/>
            <a:ext cx="2053087" cy="181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Marek\Desktop\200-2000631_png-hunting-pictures-transparent-hunting-pictures-target-ai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71" y="465826"/>
            <a:ext cx="1866181" cy="165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29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9819" y="655780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8900" b="1" dirty="0" smtClean="0">
                <a:solidFill>
                  <a:schemeClr val="tx1"/>
                </a:solidFill>
              </a:rPr>
              <a:t>1. </a:t>
            </a:r>
            <a:r>
              <a:rPr lang="sk-SK" sz="4400" b="1" dirty="0" smtClean="0">
                <a:solidFill>
                  <a:schemeClr val="tx1"/>
                </a:solidFill>
              </a:rPr>
              <a:t>Čo sa ti na krúžku páči najviac a chcel/-a by si       to ponechať?</a:t>
            </a:r>
            <a:endParaRPr lang="sk-SK" sz="4400" b="1" dirty="0">
              <a:solidFill>
                <a:schemeClr val="tx1"/>
              </a:solidFill>
            </a:endParaRPr>
          </a:p>
        </p:txBody>
      </p:sp>
      <p:sp>
        <p:nvSpPr>
          <p:cNvPr id="7" name="Zástupný objekt pre obsah 6"/>
          <p:cNvSpPr>
            <a:spLocks noGrp="1"/>
          </p:cNvSpPr>
          <p:nvPr>
            <p:ph sz="half" idx="2"/>
          </p:nvPr>
        </p:nvSpPr>
        <p:spPr>
          <a:xfrm>
            <a:off x="2479461" y="2674191"/>
            <a:ext cx="7850037" cy="3243532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sk-SK" sz="4000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8" name="Šípka doprava 7"/>
          <p:cNvSpPr/>
          <p:nvPr/>
        </p:nvSpPr>
        <p:spPr>
          <a:xfrm>
            <a:off x="432173" y="3881889"/>
            <a:ext cx="1895947" cy="82813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 descr="C:\Users\Marek\Desktop\200-2000631_png-hunting-pictures-transparent-hunting-pictures-target-a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498" y="1380229"/>
            <a:ext cx="1583583" cy="98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57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567" y="687960"/>
            <a:ext cx="10972800" cy="1143000"/>
          </a:xfrm>
        </p:spPr>
        <p:txBody>
          <a:bodyPr>
            <a:noAutofit/>
          </a:bodyPr>
          <a:lstStyle/>
          <a:p>
            <a:r>
              <a:rPr lang="sk-SK" sz="8000" b="1" dirty="0" smtClean="0">
                <a:solidFill>
                  <a:schemeClr val="tx1"/>
                </a:solidFill>
              </a:rPr>
              <a:t>2. </a:t>
            </a:r>
            <a:r>
              <a:rPr lang="sk-SK" sz="4000" b="1" dirty="0" smtClean="0">
                <a:solidFill>
                  <a:schemeClr val="tx1"/>
                </a:solidFill>
              </a:rPr>
              <a:t>Čo sa ti na krúžku nepáči a chcel/-a by si to</a:t>
            </a:r>
            <a:br>
              <a:rPr lang="sk-SK" sz="4000" b="1" dirty="0" smtClean="0">
                <a:solidFill>
                  <a:schemeClr val="tx1"/>
                </a:solidFill>
              </a:rPr>
            </a:br>
            <a:r>
              <a:rPr lang="sk-SK" sz="4000" b="1" dirty="0">
                <a:solidFill>
                  <a:schemeClr val="tx1"/>
                </a:solidFill>
              </a:rPr>
              <a:t> </a:t>
            </a:r>
            <a:r>
              <a:rPr lang="sk-SK" sz="4000" b="1" dirty="0" smtClean="0">
                <a:solidFill>
                  <a:schemeClr val="tx1"/>
                </a:solidFill>
              </a:rPr>
              <a:t>    zmeniť</a:t>
            </a:r>
            <a:r>
              <a:rPr lang="sk-SK" sz="4000" b="1" dirty="0">
                <a:solidFill>
                  <a:schemeClr val="tx1"/>
                </a:solidFill>
              </a:rPr>
              <a:t>?</a:t>
            </a:r>
            <a:endParaRPr lang="sk-SK" sz="4000" dirty="0"/>
          </a:p>
        </p:txBody>
      </p:sp>
      <p:sp>
        <p:nvSpPr>
          <p:cNvPr id="15" name="Zástupný objekt pre obsah 6"/>
          <p:cNvSpPr>
            <a:spLocks noGrp="1"/>
          </p:cNvSpPr>
          <p:nvPr>
            <p:ph sz="half" idx="2"/>
          </p:nvPr>
        </p:nvSpPr>
        <p:spPr>
          <a:xfrm>
            <a:off x="2822678" y="2674191"/>
            <a:ext cx="7850037" cy="3243532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sk-SK" sz="4000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13" name="Šípka doprava 12"/>
          <p:cNvSpPr/>
          <p:nvPr/>
        </p:nvSpPr>
        <p:spPr>
          <a:xfrm>
            <a:off x="706272" y="3692108"/>
            <a:ext cx="1895947" cy="82813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" name="Picture 3" descr="C:\Users\Marek\Desktop\200-2000631_png-hunting-pictures-transparent-hunting-pictures-target-a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015" y="1345724"/>
            <a:ext cx="1583583" cy="98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3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objekt pre obsah 6"/>
          <p:cNvSpPr>
            <a:spLocks noGrp="1"/>
          </p:cNvSpPr>
          <p:nvPr>
            <p:ph idx="1"/>
          </p:nvPr>
        </p:nvSpPr>
        <p:spPr>
          <a:xfrm>
            <a:off x="2665477" y="2674191"/>
            <a:ext cx="7850037" cy="32435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endParaRPr lang="sk-SK" sz="4000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" y="-34506"/>
            <a:ext cx="11530642" cy="2004205"/>
          </a:xfrm>
        </p:spPr>
        <p:txBody>
          <a:bodyPr>
            <a:noAutofit/>
          </a:bodyPr>
          <a:lstStyle/>
          <a:p>
            <a:r>
              <a:rPr lang="sk-SK" sz="8000" b="1" dirty="0" smtClean="0">
                <a:solidFill>
                  <a:schemeClr val="tx1"/>
                </a:solidFill>
              </a:rPr>
              <a:t>3. </a:t>
            </a:r>
            <a:r>
              <a:rPr lang="sk-SK" sz="4000" b="1" dirty="0" smtClean="0">
                <a:solidFill>
                  <a:schemeClr val="tx1"/>
                </a:solidFill>
              </a:rPr>
              <a:t>Ako by si vylepšil/-a krúžok ty? Čo by si</a:t>
            </a:r>
            <a:br>
              <a:rPr lang="sk-SK" sz="4000" b="1" dirty="0" smtClean="0">
                <a:solidFill>
                  <a:schemeClr val="tx1"/>
                </a:solidFill>
              </a:rPr>
            </a:br>
            <a:r>
              <a:rPr lang="sk-SK" sz="4000" b="1" dirty="0">
                <a:solidFill>
                  <a:schemeClr val="tx1"/>
                </a:solidFill>
              </a:rPr>
              <a:t> </a:t>
            </a:r>
            <a:r>
              <a:rPr lang="sk-SK" sz="4000" b="1" dirty="0" smtClean="0">
                <a:solidFill>
                  <a:schemeClr val="tx1"/>
                </a:solidFill>
              </a:rPr>
              <a:t>           pridal</a:t>
            </a:r>
            <a:r>
              <a:rPr lang="sk-SK" sz="4000" b="1" dirty="0">
                <a:solidFill>
                  <a:schemeClr val="tx1"/>
                </a:solidFill>
              </a:rPr>
              <a:t>/-a? Čo by si zrušil/-a?</a:t>
            </a:r>
            <a:endParaRPr lang="sk-SK" sz="4000" b="1" dirty="0">
              <a:solidFill>
                <a:schemeClr val="tx1"/>
              </a:solidFill>
            </a:endParaRPr>
          </a:p>
        </p:txBody>
      </p:sp>
      <p:sp>
        <p:nvSpPr>
          <p:cNvPr id="16" name="Šípka doprava 15"/>
          <p:cNvSpPr/>
          <p:nvPr/>
        </p:nvSpPr>
        <p:spPr>
          <a:xfrm>
            <a:off x="458979" y="3726614"/>
            <a:ext cx="1895947" cy="82813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3" name="Picture 3" descr="C:\Users\Marek\Desktop\200-2000631_png-hunting-pictures-transparent-hunting-pictures-target-a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7739" y="1224954"/>
            <a:ext cx="1583583" cy="98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61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44158" y="241829"/>
            <a:ext cx="8791575" cy="1341438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Ďakujem za pozornosť</a:t>
            </a:r>
            <a:endParaRPr lang="sk-SK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2425" y="2340504"/>
            <a:ext cx="8791575" cy="1655762"/>
          </a:xfrm>
        </p:spPr>
        <p:txBody>
          <a:bodyPr>
            <a:normAutofit/>
          </a:bodyPr>
          <a:lstStyle/>
          <a:p>
            <a:pPr algn="ctr"/>
            <a:r>
              <a:rPr lang="sk-SK" sz="32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Tešíme sa na vašu spätnú väzbu</a:t>
            </a:r>
            <a:endParaRPr lang="sk-SK" sz="3200" dirty="0"/>
          </a:p>
        </p:txBody>
      </p:sp>
      <p:pic>
        <p:nvPicPr>
          <p:cNvPr id="5" name="Obrázok 4" descr="První smajlík oslavil 30. narozenin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313" y="3713269"/>
            <a:ext cx="2071552" cy="2061194"/>
          </a:xfrm>
          <a:prstGeom prst="rect">
            <a:avLst/>
          </a:prstGeom>
        </p:spPr>
      </p:pic>
      <p:pic>
        <p:nvPicPr>
          <p:cNvPr id="7" name="Picture 3" descr="C:\Users\Marek\Desktop\200-2000631_png-hunting-pictures-transparent-hunting-pictures-target-ai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965" y="1104184"/>
            <a:ext cx="1583583" cy="98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01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ar vlnenia">
  <a:themeElements>
    <a:clrScheme name="Tvar vlneni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var vlneni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var vlneni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494</TotalTime>
  <Words>75</Words>
  <Application>Microsoft Office PowerPoint</Application>
  <PresentationFormat>Vlastná</PresentationFormat>
  <Paragraphs>7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Tvar vlnenia</vt:lpstr>
      <vt:lpstr> AKO VYLEPŠIŤ KRÚŽOK ?    </vt:lpstr>
      <vt:lpstr>1. Čo sa ti na krúžku páči najviac a chcel/-a by si       to ponechať?</vt:lpstr>
      <vt:lpstr>2. Čo sa ti na krúžku nepáči a chcel/-a by si to      zmeniť?</vt:lpstr>
      <vt:lpstr>3. Ako by si vylepšil/-a krúžok ty? Čo by si             pridal/-a? Čo by si zrušil/-a?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ŠPORTOVÝ KVÍZ</dc:title>
  <dc:creator>Dell</dc:creator>
  <cp:lastModifiedBy>Marek</cp:lastModifiedBy>
  <cp:revision>52</cp:revision>
  <dcterms:created xsi:type="dcterms:W3CDTF">2020-04-20T09:52:37Z</dcterms:created>
  <dcterms:modified xsi:type="dcterms:W3CDTF">2021-12-10T09:23:18Z</dcterms:modified>
</cp:coreProperties>
</file>