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1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9" d="100"/>
          <a:sy n="69" d="100"/>
        </p:scale>
        <p:origin x="-142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60760-7FCC-40D1-8995-E02D7D795C6A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2CC93-0356-4682-807B-31D5B7DE383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A39B-D715-4F4E-AFE7-FAD734B9F024}" type="datetimeFigureOut">
              <a:rPr lang="pl-PL" smtClean="0"/>
              <a:pPr/>
              <a:t>18.12.2020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BA0C-5C2C-4D28-A520-CA19F24FDF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 smtClean="0">
                <a:solidFill>
                  <a:srgbClr val="7030A0"/>
                </a:solidFill>
                <a:latin typeface="Algerian" pitchFamily="82" charset="0"/>
              </a:rPr>
              <a:t> PETS</a:t>
            </a:r>
            <a:endParaRPr lang="pl-PL" sz="9600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rgbClr val="1FB1AE"/>
                </a:solidFill>
                <a:latin typeface="Arial Black" pitchFamily="34" charset="0"/>
              </a:rPr>
              <a:t>OUR FRIENDS</a:t>
            </a:r>
            <a:endParaRPr lang="pl-PL" sz="6000" dirty="0">
              <a:solidFill>
                <a:srgbClr val="1FB1AE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THANK YOU FOR YOUR ATTENTION.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>
                <a:latin typeface="Brush Script MT" pitchFamily="66" charset="0"/>
              </a:rPr>
              <a:t>Angelika </a:t>
            </a:r>
            <a:r>
              <a:rPr lang="pl-PL" sz="2800" dirty="0" smtClean="0">
                <a:latin typeface="Brush Script MT" pitchFamily="66" charset="0"/>
              </a:rPr>
              <a:t>Żarnowiecka kl.7a </a:t>
            </a:r>
            <a:endParaRPr lang="pl-PL" sz="2800" dirty="0">
              <a:latin typeface="Brush Script MT" pitchFamily="66" charset="0"/>
            </a:endParaRPr>
          </a:p>
        </p:txBody>
      </p:sp>
      <p:pic>
        <p:nvPicPr>
          <p:cNvPr id="3" name="Obraz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017" y="2744494"/>
            <a:ext cx="2619375" cy="1743075"/>
          </a:xfrm>
          <a:prstGeom prst="rect">
            <a:avLst/>
          </a:prstGeom>
        </p:spPr>
      </p:pic>
      <p:pic>
        <p:nvPicPr>
          <p:cNvPr id="4" name="Obraz 3" descr="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572008"/>
            <a:ext cx="2219325" cy="2066925"/>
          </a:xfrm>
          <a:prstGeom prst="rect">
            <a:avLst/>
          </a:prstGeom>
        </p:spPr>
      </p:pic>
      <p:pic>
        <p:nvPicPr>
          <p:cNvPr id="5" name="Obraz 4" descr="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786058"/>
            <a:ext cx="2667000" cy="1714500"/>
          </a:xfrm>
          <a:prstGeom prst="rect">
            <a:avLst/>
          </a:prstGeom>
        </p:spPr>
      </p:pic>
      <p:pic>
        <p:nvPicPr>
          <p:cNvPr id="6" name="Obraz 5" descr="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478632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1221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357554" y="285728"/>
            <a:ext cx="22860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DOG</a:t>
            </a:r>
            <a:endParaRPr lang="pl-PL" sz="5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Obraz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500174"/>
            <a:ext cx="2749778" cy="2214577"/>
          </a:xfrm>
          <a:prstGeom prst="rect">
            <a:avLst/>
          </a:prstGeom>
        </p:spPr>
      </p:pic>
      <p:pic>
        <p:nvPicPr>
          <p:cNvPr id="6" name="Obraz 5" descr="inde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143116"/>
            <a:ext cx="1647832" cy="1900025"/>
          </a:xfrm>
          <a:prstGeom prst="rect">
            <a:avLst/>
          </a:prstGeom>
        </p:spPr>
      </p:pic>
      <p:pic>
        <p:nvPicPr>
          <p:cNvPr id="8" name="Obraz 7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1428737"/>
            <a:ext cx="2714644" cy="250033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571472" y="4398496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       THE </a:t>
            </a: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DOG IS A </a:t>
            </a: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FAITHFUL</a:t>
            </a:r>
          </a:p>
          <a:p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             FRIEND </a:t>
            </a: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OF MAN</a:t>
            </a:r>
            <a:r>
              <a:rPr lang="pl-PL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  <a:endParaRPr lang="pl-PL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THE </a:t>
            </a:r>
            <a:r>
              <a:rPr lang="pl-PL" sz="4000" dirty="0" smtClean="0">
                <a:solidFill>
                  <a:srgbClr val="FF0000"/>
                </a:solidFill>
                <a:latin typeface="Arial Rounded MT Bold" pitchFamily="34" charset="0"/>
              </a:rPr>
              <a:t>DOG SHOWS HIS LOVE EVERY DAY. </a:t>
            </a:r>
            <a:r>
              <a:rPr lang="pl-PL" sz="4000" dirty="0" smtClean="0">
                <a:latin typeface="Arial Rounded MT Bold" pitchFamily="34" charset="0"/>
              </a:rPr>
              <a:t/>
            </a:r>
            <a:br>
              <a:rPr lang="pl-PL" sz="4000" dirty="0" smtClean="0">
                <a:latin typeface="Arial Rounded MT Bold" pitchFamily="34" charset="0"/>
              </a:rPr>
            </a:br>
            <a:r>
              <a:rPr lang="pl-PL" sz="4000" dirty="0" smtClean="0">
                <a:latin typeface="Arial Rounded MT Bold" pitchFamily="34" charset="0"/>
              </a:rPr>
              <a:t/>
            </a:r>
            <a:br>
              <a:rPr lang="pl-PL" sz="4000" dirty="0" smtClean="0">
                <a:latin typeface="Arial Rounded MT Bold" pitchFamily="34" charset="0"/>
              </a:rPr>
            </a:br>
            <a:endParaRPr lang="pl-PL" sz="4000" dirty="0">
              <a:latin typeface="Arial Rounded MT Bold" pitchFamily="34" charset="0"/>
            </a:endParaRPr>
          </a:p>
        </p:txBody>
      </p:sp>
      <p:pic>
        <p:nvPicPr>
          <p:cNvPr id="4" name="Obraz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500438"/>
            <a:ext cx="2347916" cy="2466975"/>
          </a:xfrm>
          <a:prstGeom prst="rect">
            <a:avLst/>
          </a:prstGeom>
        </p:spPr>
      </p:pic>
      <p:pic>
        <p:nvPicPr>
          <p:cNvPr id="5" name="Obraz 4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3500438"/>
            <a:ext cx="3857652" cy="250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B0F0"/>
                </a:solidFill>
                <a:latin typeface="Arial Black" pitchFamily="34" charset="0"/>
              </a:rPr>
              <a:t>CAT</a:t>
            </a:r>
            <a:endParaRPr lang="pl-PL" sz="5400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3" name="Obraz 2" descr="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428736"/>
            <a:ext cx="2619375" cy="1928826"/>
          </a:xfrm>
          <a:prstGeom prst="rect">
            <a:avLst/>
          </a:prstGeom>
        </p:spPr>
      </p:pic>
      <p:pic>
        <p:nvPicPr>
          <p:cNvPr id="5" name="Obraz 4" descr="K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357298"/>
            <a:ext cx="1914525" cy="2381250"/>
          </a:xfrm>
          <a:prstGeom prst="rect">
            <a:avLst/>
          </a:prstGeom>
        </p:spPr>
      </p:pic>
      <p:pic>
        <p:nvPicPr>
          <p:cNvPr id="6" name="Obraz 5" descr="K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2566987"/>
            <a:ext cx="2857519" cy="1933583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285852" y="5000636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    CATS </a:t>
            </a:r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ARE FLUFFY, </a:t>
            </a:r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FRIENDLY</a:t>
            </a:r>
          </a:p>
          <a:p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</a:t>
            </a:r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               ANIMALS </a:t>
            </a:r>
            <a:r>
              <a:rPr lang="pl-P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MOST.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pl-PL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OFTEN </a:t>
            </a:r>
            <a:r>
              <a:rPr lang="pl-PL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SPEND THEIR TIME ON THE COUCH OR NEAR THE RADIATOR.</a:t>
            </a: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3" name="Obraz 2" descr="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00438"/>
            <a:ext cx="2878585" cy="1841067"/>
          </a:xfrm>
          <a:prstGeom prst="rect">
            <a:avLst/>
          </a:prstGeom>
        </p:spPr>
      </p:pic>
      <p:pic>
        <p:nvPicPr>
          <p:cNvPr id="4" name="Obraz 3" descr="K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929066"/>
            <a:ext cx="2143125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B050"/>
                </a:solidFill>
                <a:latin typeface="Broadway" pitchFamily="82" charset="0"/>
              </a:rPr>
              <a:t>HAMSTER</a:t>
            </a:r>
            <a:endParaRPr lang="pl-PL" sz="5400" dirty="0">
              <a:solidFill>
                <a:srgbClr val="00B050"/>
              </a:solidFill>
              <a:latin typeface="Broadway" pitchFamily="82" charset="0"/>
            </a:endParaRPr>
          </a:p>
        </p:txBody>
      </p:sp>
      <p:pic>
        <p:nvPicPr>
          <p:cNvPr id="5" name="Obraz 4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643050"/>
            <a:ext cx="5857916" cy="292895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714480" y="4786322"/>
            <a:ext cx="58579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  <a:t>     THE </a:t>
            </a:r>
            <a: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  <a:t>HAMSTER IS A </a:t>
            </a:r>
            <a: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  <a:t>SMALL</a:t>
            </a:r>
          </a:p>
          <a:p>
            <a: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  <a:t>                  </a:t>
            </a:r>
            <a: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  <a:t>RODENT.</a:t>
            </a:r>
            <a:br>
              <a:rPr lang="pl-PL" sz="4400" dirty="0" smtClean="0">
                <a:solidFill>
                  <a:srgbClr val="00B050"/>
                </a:solidFill>
                <a:latin typeface="Bahnschrift Condensed" pitchFamily="34" charset="0"/>
              </a:rPr>
            </a:b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B050"/>
                </a:solidFill>
                <a:latin typeface="Bahnschrift Condensed" pitchFamily="34" charset="0"/>
              </a:rPr>
              <a:t>HE </a:t>
            </a:r>
            <a:r>
              <a:rPr lang="pl-PL" sz="5400" dirty="0" smtClean="0">
                <a:solidFill>
                  <a:srgbClr val="00B050"/>
                </a:solidFill>
                <a:latin typeface="Bahnschrift Condensed" pitchFamily="34" charset="0"/>
              </a:rPr>
              <a:t>IS VERY ACTIVE, RUNS AROUND THE CAGE AND SMILES BEAUTIFULLY.</a:t>
            </a:r>
            <a:endParaRPr lang="pl-PL" sz="5400" dirty="0">
              <a:solidFill>
                <a:srgbClr val="00B050"/>
              </a:solidFill>
              <a:latin typeface="Bahnschrift Condensed" pitchFamily="34" charset="0"/>
            </a:endParaRPr>
          </a:p>
        </p:txBody>
      </p:sp>
      <p:pic>
        <p:nvPicPr>
          <p:cNvPr id="3" name="Obraz 2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71810"/>
            <a:ext cx="2857520" cy="2357454"/>
          </a:xfrm>
          <a:prstGeom prst="rect">
            <a:avLst/>
          </a:prstGeom>
        </p:spPr>
      </p:pic>
      <p:pic>
        <p:nvPicPr>
          <p:cNvPr id="4" name="Obraz 3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000372"/>
            <a:ext cx="2714644" cy="2357454"/>
          </a:xfrm>
          <a:prstGeom prst="rect">
            <a:avLst/>
          </a:prstGeom>
        </p:spPr>
      </p:pic>
      <p:pic>
        <p:nvPicPr>
          <p:cNvPr id="5" name="Obraz 4" descr="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3357586" cy="2114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7030A0"/>
                </a:solidFill>
                <a:latin typeface="Bauhaus 93" pitchFamily="82" charset="0"/>
              </a:rPr>
              <a:t>RABBIT</a:t>
            </a:r>
            <a:endParaRPr lang="pl-PL" sz="5400" dirty="0">
              <a:solidFill>
                <a:srgbClr val="7030A0"/>
              </a:solidFill>
              <a:latin typeface="Bauhaus 93" pitchFamily="82" charset="0"/>
            </a:endParaRPr>
          </a:p>
        </p:txBody>
      </p:sp>
      <p:pic>
        <p:nvPicPr>
          <p:cNvPr id="3" name="Obraz 2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428736"/>
            <a:ext cx="3952883" cy="2562229"/>
          </a:xfrm>
          <a:prstGeom prst="rect">
            <a:avLst/>
          </a:prstGeom>
        </p:spPr>
      </p:pic>
      <p:pic>
        <p:nvPicPr>
          <p:cNvPr id="4" name="Obraz 3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428736"/>
            <a:ext cx="2607106" cy="2892857"/>
          </a:xfrm>
          <a:prstGeom prst="rect">
            <a:avLst/>
          </a:prstGeom>
        </p:spPr>
      </p:pic>
      <p:pic>
        <p:nvPicPr>
          <p:cNvPr id="5" name="Obraz 4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428736"/>
            <a:ext cx="2324100" cy="3143272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3143241" y="4857760"/>
            <a:ext cx="32147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solidFill>
                  <a:srgbClr val="7030A0"/>
                </a:solidFill>
                <a:latin typeface="Algerian" pitchFamily="82" charset="0"/>
              </a:rPr>
              <a:t>       THE </a:t>
            </a:r>
            <a:r>
              <a:rPr lang="pl-PL" sz="4400" dirty="0" smtClean="0">
                <a:solidFill>
                  <a:srgbClr val="7030A0"/>
                </a:solidFill>
                <a:latin typeface="Algerian" pitchFamily="82" charset="0"/>
              </a:rPr>
              <a:t>MINIATURE.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/>
            </a:r>
            <a:b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THE RABBIT </a:t>
            </a: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IS A </a:t>
            </a: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LIVING PLUSH </a:t>
            </a: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FAVORITE </a:t>
            </a: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OF </a:t>
            </a:r>
            <a:r>
              <a:rPr lang="pl-PL" sz="6000" dirty="0" smtClean="0">
                <a:solidFill>
                  <a:srgbClr val="7030A0"/>
                </a:solidFill>
                <a:latin typeface="Algerian" pitchFamily="82" charset="0"/>
              </a:rPr>
              <a:t>CHILDREN AND ADULTS.</a:t>
            </a:r>
            <a:endParaRPr lang="pl-PL" sz="6000" dirty="0">
              <a:solidFill>
                <a:srgbClr val="7030A0"/>
              </a:solidFill>
              <a:latin typeface="Algerian" pitchFamily="82" charset="0"/>
            </a:endParaRPr>
          </a:p>
        </p:txBody>
      </p:sp>
      <p:pic>
        <p:nvPicPr>
          <p:cNvPr id="3" name="Obraz 2" descr="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500438"/>
            <a:ext cx="4214842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456</TotalTime>
  <Words>73</Words>
  <Application>Microsoft Office PowerPoint</Application>
  <PresentationFormat>Pokaz na ekranie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PETS</vt:lpstr>
      <vt:lpstr>Slajd 2</vt:lpstr>
      <vt:lpstr>  THE DOG SHOWS HIS LOVE EVERY DAY.   </vt:lpstr>
      <vt:lpstr>CAT</vt:lpstr>
      <vt:lpstr>OFTEN SPEND THEIR TIME ON THE COUCH OR NEAR THE RADIATOR.</vt:lpstr>
      <vt:lpstr>HAMSTER</vt:lpstr>
      <vt:lpstr>HE IS VERY ACTIVE, RUNS AROUND THE CAGE AND SMILES BEAUTIFULLY.</vt:lpstr>
      <vt:lpstr>RABBIT</vt:lpstr>
      <vt:lpstr> THE RABBIT IS A LIVING PLUSH FAVORITE OF CHILDREN AND ADULTS.</vt:lpstr>
      <vt:lpstr>THANK YOU FOR YOUR ATTENTION.  Angelika Żarnowiecka kl.7a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ANGELIKA</dc:creator>
  <cp:lastModifiedBy>ANGELIKA</cp:lastModifiedBy>
  <cp:revision>32</cp:revision>
  <dcterms:created xsi:type="dcterms:W3CDTF">2020-12-14T17:15:20Z</dcterms:created>
  <dcterms:modified xsi:type="dcterms:W3CDTF">2020-12-18T21:20:40Z</dcterms:modified>
</cp:coreProperties>
</file>