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71" r:id="rId9"/>
    <p:sldId id="278" r:id="rId10"/>
    <p:sldId id="263" r:id="rId11"/>
    <p:sldId id="264" r:id="rId12"/>
    <p:sldId id="265" r:id="rId13"/>
    <p:sldId id="266" r:id="rId14"/>
    <p:sldId id="267" r:id="rId15"/>
    <p:sldId id="268" r:id="rId16"/>
    <p:sldId id="276" r:id="rId17"/>
    <p:sldId id="277" r:id="rId18"/>
    <p:sldId id="273" r:id="rId19"/>
    <p:sldId id="274" r:id="rId20"/>
    <p:sldId id="279" r:id="rId21"/>
    <p:sldId id="280" r:id="rId22"/>
    <p:sldId id="269" r:id="rId23"/>
    <p:sldId id="270" r:id="rId24"/>
    <p:sldId id="281" r:id="rId25"/>
    <p:sldId id="282" r:id="rId2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8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31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40596-2ABC-4540-8A70-F36C1D02EA95}" type="datetimeFigureOut">
              <a:rPr lang="pl-PL" smtClean="0"/>
              <a:pPr/>
              <a:t>2020-06-16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B7EFC-306B-4894-AD25-518EFF8D6C7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751762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40596-2ABC-4540-8A70-F36C1D02EA95}" type="datetimeFigureOut">
              <a:rPr lang="pl-PL" smtClean="0"/>
              <a:pPr/>
              <a:t>2020-06-16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B7EFC-306B-4894-AD25-518EFF8D6C7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372526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40596-2ABC-4540-8A70-F36C1D02EA95}" type="datetimeFigureOut">
              <a:rPr lang="pl-PL" smtClean="0"/>
              <a:pPr/>
              <a:t>2020-06-16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B7EFC-306B-4894-AD25-518EFF8D6C7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209682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40596-2ABC-4540-8A70-F36C1D02EA95}" type="datetimeFigureOut">
              <a:rPr lang="pl-PL" smtClean="0"/>
              <a:pPr/>
              <a:t>2020-06-16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B7EFC-306B-4894-AD25-518EFF8D6C7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752730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40596-2ABC-4540-8A70-F36C1D02EA95}" type="datetimeFigureOut">
              <a:rPr lang="pl-PL" smtClean="0"/>
              <a:pPr/>
              <a:t>2020-06-16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B7EFC-306B-4894-AD25-518EFF8D6C7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95966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40596-2ABC-4540-8A70-F36C1D02EA95}" type="datetimeFigureOut">
              <a:rPr lang="pl-PL" smtClean="0"/>
              <a:pPr/>
              <a:t>2020-06-16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B7EFC-306B-4894-AD25-518EFF8D6C7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328073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40596-2ABC-4540-8A70-F36C1D02EA95}" type="datetimeFigureOut">
              <a:rPr lang="pl-PL" smtClean="0"/>
              <a:pPr/>
              <a:t>2020-06-16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B7EFC-306B-4894-AD25-518EFF8D6C7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847149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40596-2ABC-4540-8A70-F36C1D02EA95}" type="datetimeFigureOut">
              <a:rPr lang="pl-PL" smtClean="0"/>
              <a:pPr/>
              <a:t>2020-06-16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B7EFC-306B-4894-AD25-518EFF8D6C7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13890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40596-2ABC-4540-8A70-F36C1D02EA95}" type="datetimeFigureOut">
              <a:rPr lang="pl-PL" smtClean="0"/>
              <a:pPr/>
              <a:t>2020-06-16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B7EFC-306B-4894-AD25-518EFF8D6C7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69549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40596-2ABC-4540-8A70-F36C1D02EA95}" type="datetimeFigureOut">
              <a:rPr lang="pl-PL" smtClean="0"/>
              <a:pPr/>
              <a:t>2020-06-16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B7EFC-306B-4894-AD25-518EFF8D6C7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643085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40596-2ABC-4540-8A70-F36C1D02EA95}" type="datetimeFigureOut">
              <a:rPr lang="pl-PL" smtClean="0"/>
              <a:pPr/>
              <a:t>2020-06-16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B7EFC-306B-4894-AD25-518EFF8D6C7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76293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34000">
              <a:srgbClr val="FF6633">
                <a:alpha val="0"/>
              </a:srgbClr>
            </a:gs>
            <a:gs pos="68000">
              <a:srgbClr val="FFFF00"/>
            </a:gs>
            <a:gs pos="89000">
              <a:srgbClr val="01A78F"/>
            </a:gs>
            <a:gs pos="100000">
              <a:srgbClr val="3366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40596-2ABC-4540-8A70-F36C1D02EA95}" type="datetimeFigureOut">
              <a:rPr lang="pl-PL" smtClean="0"/>
              <a:pPr/>
              <a:t>2020-06-16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B7EFC-306B-4894-AD25-518EFF8D6C7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982861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463865" y="942797"/>
            <a:ext cx="8305351" cy="3999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l-PL" sz="6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WAKACYJNE RADY</a:t>
            </a:r>
          </a:p>
          <a:p>
            <a:pPr marL="571500" indent="-571500" algn="ctr">
              <a:lnSpc>
                <a:spcPct val="200000"/>
              </a:lnSpc>
              <a:buFontTx/>
              <a:buChar char="-"/>
            </a:pPr>
            <a:r>
              <a:rPr lang="pl-PL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czyli bądź bezpieczny</a:t>
            </a:r>
          </a:p>
          <a:p>
            <a:pPr algn="ctr">
              <a:lnSpc>
                <a:spcPct val="200000"/>
              </a:lnSpc>
            </a:pPr>
            <a:r>
              <a:rPr lang="pl-PL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na wakacjach</a:t>
            </a:r>
          </a:p>
        </p:txBody>
      </p:sp>
    </p:spTree>
    <p:extLst>
      <p:ext uri="{BB962C8B-B14F-4D97-AF65-F5344CB8AC3E}">
        <p14:creationId xmlns:p14="http://schemas.microsoft.com/office/powerpoint/2010/main" xmlns="" val="2344990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339751" y="1767632"/>
            <a:ext cx="4059125" cy="2719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6000" dirty="0"/>
              <a:t>NIE DRAŻNIJ</a:t>
            </a:r>
          </a:p>
          <a:p>
            <a:pPr algn="ctr">
              <a:lnSpc>
                <a:spcPct val="150000"/>
              </a:lnSpc>
            </a:pPr>
            <a:r>
              <a:rPr lang="pl-PL" sz="6000" dirty="0"/>
              <a:t>OWADÓW</a:t>
            </a:r>
          </a:p>
        </p:txBody>
      </p:sp>
    </p:spTree>
    <p:extLst>
      <p:ext uri="{BB962C8B-B14F-4D97-AF65-F5344CB8AC3E}">
        <p14:creationId xmlns:p14="http://schemas.microsoft.com/office/powerpoint/2010/main" xmlns="" val="775204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48680"/>
            <a:ext cx="6082273" cy="5609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03147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949171" y="1628800"/>
            <a:ext cx="6921702" cy="2719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6000" dirty="0"/>
              <a:t>ZAWSZE BĄDŹ BLISKO</a:t>
            </a:r>
          </a:p>
          <a:p>
            <a:pPr algn="ctr">
              <a:lnSpc>
                <a:spcPct val="150000"/>
              </a:lnSpc>
            </a:pPr>
            <a:r>
              <a:rPr lang="pl-PL" sz="6000" dirty="0"/>
              <a:t> MAMY I TATY</a:t>
            </a:r>
          </a:p>
        </p:txBody>
      </p:sp>
    </p:spTree>
    <p:extLst>
      <p:ext uri="{BB962C8B-B14F-4D97-AF65-F5344CB8AC3E}">
        <p14:creationId xmlns:p14="http://schemas.microsoft.com/office/powerpoint/2010/main" xmlns="" val="1883573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6632"/>
            <a:ext cx="5095180" cy="6319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83430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31574" y="1196752"/>
            <a:ext cx="7927031" cy="4104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6000" dirty="0"/>
              <a:t>CHROŃ GŁOWĘ </a:t>
            </a:r>
          </a:p>
          <a:p>
            <a:pPr algn="ctr">
              <a:lnSpc>
                <a:spcPct val="150000"/>
              </a:lnSpc>
            </a:pPr>
            <a:r>
              <a:rPr lang="pl-PL" sz="6000" dirty="0"/>
              <a:t>GDY JESTEŚ W SŁONECZNYM MIEJSCU</a:t>
            </a:r>
          </a:p>
        </p:txBody>
      </p:sp>
    </p:spTree>
    <p:extLst>
      <p:ext uri="{BB962C8B-B14F-4D97-AF65-F5344CB8AC3E}">
        <p14:creationId xmlns:p14="http://schemas.microsoft.com/office/powerpoint/2010/main" xmlns="" val="2073113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6095" y="1084228"/>
            <a:ext cx="6573159" cy="4793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54170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724973" y="980728"/>
            <a:ext cx="7578999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6000" dirty="0"/>
              <a:t>NIE GŁASZCZ </a:t>
            </a:r>
          </a:p>
          <a:p>
            <a:pPr algn="ctr">
              <a:lnSpc>
                <a:spcPct val="150000"/>
              </a:lnSpc>
            </a:pPr>
            <a:r>
              <a:rPr lang="pl-PL" sz="6000" dirty="0"/>
              <a:t>OBCYCH PSÓW</a:t>
            </a:r>
          </a:p>
          <a:p>
            <a:pPr algn="ctr">
              <a:lnSpc>
                <a:spcPct val="150000"/>
              </a:lnSpc>
            </a:pPr>
            <a:r>
              <a:rPr lang="pl-PL" sz="6000" dirty="0"/>
              <a:t>- NAWET TYCH MAŁYCH</a:t>
            </a:r>
          </a:p>
        </p:txBody>
      </p:sp>
    </p:spTree>
    <p:extLst>
      <p:ext uri="{BB962C8B-B14F-4D97-AF65-F5344CB8AC3E}">
        <p14:creationId xmlns:p14="http://schemas.microsoft.com/office/powerpoint/2010/main" xmlns="" val="2907204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5116" y="764704"/>
            <a:ext cx="5655095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33345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99592" y="404664"/>
            <a:ext cx="776148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6000" dirty="0"/>
              <a:t>NIE BIERZ SŁODYCZY </a:t>
            </a:r>
          </a:p>
          <a:p>
            <a:pPr algn="ctr">
              <a:lnSpc>
                <a:spcPct val="150000"/>
              </a:lnSpc>
            </a:pPr>
            <a:r>
              <a:rPr lang="pl-PL" sz="6000" dirty="0"/>
              <a:t>ANI ŻADNEGO JEDZENIA</a:t>
            </a:r>
          </a:p>
          <a:p>
            <a:pPr algn="ctr">
              <a:lnSpc>
                <a:spcPct val="150000"/>
              </a:lnSpc>
            </a:pPr>
            <a:r>
              <a:rPr lang="pl-PL" sz="6000" dirty="0"/>
              <a:t>OD NIEZNAJOMYCH </a:t>
            </a:r>
          </a:p>
          <a:p>
            <a:pPr algn="ctr">
              <a:lnSpc>
                <a:spcPct val="150000"/>
              </a:lnSpc>
            </a:pPr>
            <a:r>
              <a:rPr lang="pl-PL" sz="6000" dirty="0"/>
              <a:t>OSÓB</a:t>
            </a:r>
          </a:p>
        </p:txBody>
      </p:sp>
    </p:spTree>
    <p:extLst>
      <p:ext uri="{BB962C8B-B14F-4D97-AF65-F5344CB8AC3E}">
        <p14:creationId xmlns:p14="http://schemas.microsoft.com/office/powerpoint/2010/main" xmlns="" val="2343267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8DFAD581-7644-440B-9614-DC62600AE3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51720" y="499284"/>
            <a:ext cx="5381638" cy="585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2742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367644" y="1124744"/>
            <a:ext cx="6408712" cy="4104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6000" dirty="0"/>
              <a:t>KIEDY JEŹDZISZ</a:t>
            </a:r>
          </a:p>
          <a:p>
            <a:pPr algn="ctr">
              <a:lnSpc>
                <a:spcPct val="150000"/>
              </a:lnSpc>
            </a:pPr>
            <a:r>
              <a:rPr lang="pl-PL" sz="6000" dirty="0"/>
              <a:t>NA ROWERZE </a:t>
            </a:r>
          </a:p>
          <a:p>
            <a:pPr algn="ctr">
              <a:lnSpc>
                <a:spcPct val="150000"/>
              </a:lnSpc>
            </a:pPr>
            <a:r>
              <a:rPr lang="pl-PL" sz="6000" dirty="0"/>
              <a:t>ZAKŁADAJ  KASK</a:t>
            </a:r>
          </a:p>
        </p:txBody>
      </p:sp>
    </p:spTree>
    <p:extLst>
      <p:ext uri="{BB962C8B-B14F-4D97-AF65-F5344CB8AC3E}">
        <p14:creationId xmlns:p14="http://schemas.microsoft.com/office/powerpoint/2010/main" xmlns="" val="3180010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="" xmlns:a16="http://schemas.microsoft.com/office/drawing/2014/main" id="{DB7721C7-2768-44DF-A181-E3F902611E73}"/>
              </a:ext>
            </a:extLst>
          </p:cNvPr>
          <p:cNvSpPr txBox="1"/>
          <p:nvPr/>
        </p:nvSpPr>
        <p:spPr>
          <a:xfrm>
            <a:off x="2181596" y="1052736"/>
            <a:ext cx="4780807" cy="4104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6000" dirty="0"/>
              <a:t>KĄP SIĘ </a:t>
            </a:r>
          </a:p>
          <a:p>
            <a:pPr algn="ctr">
              <a:lnSpc>
                <a:spcPct val="150000"/>
              </a:lnSpc>
            </a:pPr>
            <a:r>
              <a:rPr lang="pl-PL" sz="6000" dirty="0"/>
              <a:t>POD OPIEKĄ</a:t>
            </a:r>
          </a:p>
          <a:p>
            <a:pPr algn="ctr">
              <a:lnSpc>
                <a:spcPct val="150000"/>
              </a:lnSpc>
            </a:pPr>
            <a:r>
              <a:rPr lang="pl-PL" sz="6000" dirty="0"/>
              <a:t>DOROSŁYCH</a:t>
            </a:r>
          </a:p>
        </p:txBody>
      </p:sp>
    </p:spTree>
    <p:extLst>
      <p:ext uri="{BB962C8B-B14F-4D97-AF65-F5344CB8AC3E}">
        <p14:creationId xmlns:p14="http://schemas.microsoft.com/office/powerpoint/2010/main" xmlns="" val="2244998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36712"/>
            <a:ext cx="6416631" cy="501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78797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27584" y="548680"/>
            <a:ext cx="7340086" cy="54891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6000" dirty="0"/>
              <a:t>NIE JEDZ NIEZNANYCH,</a:t>
            </a:r>
          </a:p>
          <a:p>
            <a:pPr algn="ctr">
              <a:lnSpc>
                <a:spcPct val="150000"/>
              </a:lnSpc>
            </a:pPr>
            <a:r>
              <a:rPr lang="pl-PL" sz="6000" dirty="0"/>
              <a:t>NIEDOJRZAŁYCH LUB</a:t>
            </a:r>
          </a:p>
          <a:p>
            <a:pPr algn="ctr">
              <a:lnSpc>
                <a:spcPct val="150000"/>
              </a:lnSpc>
            </a:pPr>
            <a:r>
              <a:rPr lang="pl-PL" sz="6000" dirty="0"/>
              <a:t>NIEUMYTYCH </a:t>
            </a:r>
          </a:p>
          <a:p>
            <a:pPr algn="ctr">
              <a:lnSpc>
                <a:spcPct val="150000"/>
              </a:lnSpc>
            </a:pPr>
            <a:r>
              <a:rPr lang="pl-PL" sz="6000" dirty="0"/>
              <a:t>OWOCÓW</a:t>
            </a:r>
          </a:p>
        </p:txBody>
      </p:sp>
    </p:spTree>
    <p:extLst>
      <p:ext uri="{BB962C8B-B14F-4D97-AF65-F5344CB8AC3E}">
        <p14:creationId xmlns:p14="http://schemas.microsoft.com/office/powerpoint/2010/main" xmlns="" val="1591787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54384"/>
            <a:ext cx="5472608" cy="522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57664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835696" y="373212"/>
            <a:ext cx="590465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/>
              <a:t>Wiersz „WAKACYJNE RADY” Wiera </a:t>
            </a:r>
            <a:r>
              <a:rPr lang="pl-PL" sz="2400" b="1" dirty="0" err="1" smtClean="0"/>
              <a:t>Badalska</a:t>
            </a:r>
            <a:endParaRPr lang="pl-PL" sz="2400" b="1" dirty="0" smtClean="0"/>
          </a:p>
          <a:p>
            <a:pPr algn="ctr"/>
            <a:r>
              <a:rPr lang="pl-PL" sz="2000" dirty="0" smtClean="0"/>
              <a:t>Głowa </a:t>
            </a:r>
            <a:r>
              <a:rPr lang="pl-PL" sz="2000" dirty="0"/>
              <a:t>nie jest od parady,</a:t>
            </a:r>
            <a:br>
              <a:rPr lang="pl-PL" sz="2000" dirty="0"/>
            </a:br>
            <a:r>
              <a:rPr lang="pl-PL" sz="2000" dirty="0"/>
              <a:t>służyć ci musi dalej.</a:t>
            </a:r>
            <a:br>
              <a:rPr lang="pl-PL" sz="2000" dirty="0"/>
            </a:br>
            <a:r>
              <a:rPr lang="pl-PL" sz="2000" dirty="0"/>
              <a:t>Dbaj więc o nią i osłaniaj,</a:t>
            </a:r>
            <a:br>
              <a:rPr lang="pl-PL" sz="2000" dirty="0"/>
            </a:br>
            <a:r>
              <a:rPr lang="pl-PL" sz="2000" dirty="0"/>
              <a:t>kiedy słońce pali.</a:t>
            </a:r>
            <a:br>
              <a:rPr lang="pl-PL" sz="2000" dirty="0"/>
            </a:br>
            <a:r>
              <a:rPr lang="pl-PL" sz="2000" dirty="0"/>
              <a:t>Płynie w rzece woda chłodna,</a:t>
            </a:r>
            <a:br>
              <a:rPr lang="pl-PL" sz="2000" dirty="0"/>
            </a:br>
            <a:r>
              <a:rPr lang="pl-PL" sz="2000" dirty="0"/>
              <a:t>bystra, czysta, tylko przy dorosłych</a:t>
            </a:r>
            <a:br>
              <a:rPr lang="pl-PL" sz="2000" dirty="0"/>
            </a:br>
            <a:r>
              <a:rPr lang="pl-PL" sz="2000" dirty="0"/>
              <a:t>z kąpieli korzystaj.</a:t>
            </a:r>
            <a:br>
              <a:rPr lang="pl-PL" sz="2000" dirty="0"/>
            </a:br>
            <a:r>
              <a:rPr lang="pl-PL" sz="2000" dirty="0"/>
              <a:t>Jagody nieznane,</a:t>
            </a:r>
            <a:br>
              <a:rPr lang="pl-PL" sz="2000" dirty="0"/>
            </a:br>
            <a:r>
              <a:rPr lang="pl-PL" sz="2000" dirty="0"/>
              <a:t>gdy zobaczysz w borze:</a:t>
            </a:r>
            <a:br>
              <a:rPr lang="pl-PL" sz="2000" dirty="0"/>
            </a:br>
            <a:r>
              <a:rPr lang="pl-PL" sz="2000" dirty="0"/>
              <a:t>Nie zrywaj! Nie zjadaj!</a:t>
            </a:r>
            <a:br>
              <a:rPr lang="pl-PL" sz="2000" dirty="0"/>
            </a:br>
            <a:r>
              <a:rPr lang="pl-PL" sz="2000" dirty="0"/>
              <a:t>– bo zatruć się możesz.</a:t>
            </a:r>
            <a:br>
              <a:rPr lang="pl-PL" sz="2000" dirty="0"/>
            </a:br>
            <a:r>
              <a:rPr lang="pl-PL" sz="2000" dirty="0"/>
              <a:t>Urządzamy grzybobranie,</a:t>
            </a:r>
            <a:br>
              <a:rPr lang="pl-PL" sz="2000" dirty="0"/>
            </a:br>
            <a:r>
              <a:rPr lang="pl-PL" sz="2000" dirty="0"/>
              <a:t>jaka rada stąd wynika:</a:t>
            </a:r>
            <a:br>
              <a:rPr lang="pl-PL" sz="2000" dirty="0"/>
            </a:br>
            <a:r>
              <a:rPr lang="pl-PL" sz="2000" dirty="0"/>
              <a:t>Gdy jakiegoś grzyba nie znasz,</a:t>
            </a:r>
            <a:br>
              <a:rPr lang="pl-PL" sz="2000" dirty="0"/>
            </a:br>
            <a:r>
              <a:rPr lang="pl-PL" sz="2000" dirty="0"/>
              <a:t>nie wkładaj go do koszyka.</a:t>
            </a:r>
            <a:br>
              <a:rPr lang="pl-PL" sz="2000" dirty="0"/>
            </a:br>
            <a:r>
              <a:rPr lang="pl-PL" sz="2000" dirty="0"/>
              <a:t>Biegać boso jest przyjemnie,</a:t>
            </a:r>
            <a:br>
              <a:rPr lang="pl-PL" sz="2000" dirty="0"/>
            </a:br>
            <a:r>
              <a:rPr lang="pl-PL" sz="2000" dirty="0"/>
              <a:t>ale ważna rada: – idąc na wycieczkę pieszą</a:t>
            </a:r>
            <a:br>
              <a:rPr lang="pl-PL" sz="2000" dirty="0"/>
            </a:br>
            <a:r>
              <a:rPr lang="pl-PL" sz="2000" dirty="0"/>
              <a:t>dobre buty wkładaj!</a:t>
            </a:r>
          </a:p>
        </p:txBody>
      </p:sp>
    </p:spTree>
    <p:extLst>
      <p:ext uri="{BB962C8B-B14F-4D97-AF65-F5344CB8AC3E}">
        <p14:creationId xmlns:p14="http://schemas.microsoft.com/office/powerpoint/2010/main" xmlns="" val="1623875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14760" y="1268760"/>
            <a:ext cx="7272808" cy="370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54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WESOŁYCH I BEZPIECZNYCH </a:t>
            </a:r>
          </a:p>
          <a:p>
            <a:pPr algn="ctr">
              <a:lnSpc>
                <a:spcPct val="150000"/>
              </a:lnSpc>
            </a:pPr>
            <a:r>
              <a:rPr lang="pl-PL" sz="54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WAKACJI !!!</a:t>
            </a:r>
            <a:endParaRPr lang="pl-PL" sz="54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1728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39439"/>
            <a:ext cx="4752528" cy="646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68513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11394" y="404664"/>
            <a:ext cx="848108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6000" dirty="0"/>
              <a:t>UŻYWAJ KREMÓW Z FILTREM </a:t>
            </a:r>
          </a:p>
          <a:p>
            <a:pPr marL="571500" indent="-571500" algn="ctr">
              <a:lnSpc>
                <a:spcPct val="150000"/>
              </a:lnSpc>
              <a:buFontTx/>
              <a:buChar char="-"/>
            </a:pPr>
            <a:r>
              <a:rPr lang="pl-PL" sz="6000" dirty="0"/>
              <a:t>UNIKNIESZ OPARZEŃ </a:t>
            </a:r>
          </a:p>
          <a:p>
            <a:pPr algn="ctr">
              <a:lnSpc>
                <a:spcPct val="150000"/>
              </a:lnSpc>
            </a:pPr>
            <a:r>
              <a:rPr lang="pl-PL" sz="6000" dirty="0"/>
              <a:t>SŁONECZNYCH</a:t>
            </a:r>
          </a:p>
        </p:txBody>
      </p:sp>
    </p:spTree>
    <p:extLst>
      <p:ext uri="{BB962C8B-B14F-4D97-AF65-F5344CB8AC3E}">
        <p14:creationId xmlns:p14="http://schemas.microsoft.com/office/powerpoint/2010/main" xmlns="" val="2065807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76672"/>
            <a:ext cx="4991846" cy="573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42767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584794" y="1336992"/>
            <a:ext cx="5695918" cy="29819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6600" dirty="0"/>
              <a:t>W UPAŁ PIJ </a:t>
            </a:r>
          </a:p>
          <a:p>
            <a:pPr algn="ctr">
              <a:lnSpc>
                <a:spcPct val="150000"/>
              </a:lnSpc>
            </a:pPr>
            <a:r>
              <a:rPr lang="pl-PL" sz="6600" dirty="0"/>
              <a:t>DUUUŻO WODY</a:t>
            </a:r>
          </a:p>
        </p:txBody>
      </p:sp>
    </p:spTree>
    <p:extLst>
      <p:ext uri="{BB962C8B-B14F-4D97-AF65-F5344CB8AC3E}">
        <p14:creationId xmlns:p14="http://schemas.microsoft.com/office/powerpoint/2010/main" xmlns="" val="3921823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5" y="548680"/>
            <a:ext cx="5267927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63985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36931" y="292696"/>
            <a:ext cx="8455550" cy="5489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6000" dirty="0"/>
              <a:t>NIE WSIADAJ </a:t>
            </a:r>
          </a:p>
          <a:p>
            <a:pPr algn="ctr">
              <a:lnSpc>
                <a:spcPct val="150000"/>
              </a:lnSpc>
            </a:pPr>
            <a:r>
              <a:rPr lang="pl-PL" sz="6000" dirty="0"/>
              <a:t>DO SAMOCHODU </a:t>
            </a:r>
          </a:p>
          <a:p>
            <a:pPr algn="ctr">
              <a:lnSpc>
                <a:spcPct val="150000"/>
              </a:lnSpc>
            </a:pPr>
            <a:r>
              <a:rPr lang="pl-PL" sz="6000" dirty="0"/>
              <a:t>OSÓB, KTÓRYCH </a:t>
            </a:r>
          </a:p>
          <a:p>
            <a:pPr algn="ctr">
              <a:lnSpc>
                <a:spcPct val="150000"/>
              </a:lnSpc>
            </a:pPr>
            <a:r>
              <a:rPr lang="pl-PL" sz="6000" dirty="0"/>
              <a:t>NIE ZNASZ</a:t>
            </a:r>
          </a:p>
        </p:txBody>
      </p:sp>
    </p:spTree>
    <p:extLst>
      <p:ext uri="{BB962C8B-B14F-4D97-AF65-F5344CB8AC3E}">
        <p14:creationId xmlns:p14="http://schemas.microsoft.com/office/powerpoint/2010/main" xmlns="" val="1859883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6500" y="1268760"/>
            <a:ext cx="7093891" cy="429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72327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</TotalTime>
  <Words>100</Words>
  <Application>Microsoft Office PowerPoint</Application>
  <PresentationFormat>Pokaz na ekranie (4:3)</PresentationFormat>
  <Paragraphs>39</Paragraphs>
  <Slides>25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26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BĄDŹ BEZPIECZNY NA WAKACJACH !</dc:title>
  <dc:creator>Jarek</dc:creator>
  <cp:lastModifiedBy>Anita</cp:lastModifiedBy>
  <cp:revision>21</cp:revision>
  <dcterms:created xsi:type="dcterms:W3CDTF">2020-06-04T13:55:30Z</dcterms:created>
  <dcterms:modified xsi:type="dcterms:W3CDTF">2020-06-16T11:21:17Z</dcterms:modified>
</cp:coreProperties>
</file>